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87" r:id="rId5"/>
    <p:sldId id="288" r:id="rId6"/>
    <p:sldId id="289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6" r:id="rId15"/>
    <p:sldId id="267" r:id="rId16"/>
    <p:sldId id="270" r:id="rId17"/>
    <p:sldId id="271" r:id="rId18"/>
    <p:sldId id="269" r:id="rId19"/>
    <p:sldId id="268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3" r:id="rId28"/>
    <p:sldId id="282" r:id="rId29"/>
    <p:sldId id="284" r:id="rId30"/>
    <p:sldId id="290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 autoAdjust="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png>
</file>

<file path=ppt/media/image20.png>
</file>

<file path=ppt/media/image23.png>
</file>

<file path=ppt/media/image25.jpeg>
</file>

<file path=ppt/media/image26.png>
</file>

<file path=ppt/media/image27.png>
</file>

<file path=ppt/media/image28.png>
</file>

<file path=ppt/media/image29.png>
</file>

<file path=ppt/media/image32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3.png>
</file>

<file path=ppt/media/image64.png>
</file>

<file path=ppt/media/image65.png>
</file>

<file path=ppt/media/image66.png>
</file>

<file path=ppt/media/image67.png>
</file>

<file path=ppt/media/image69.png>
</file>

<file path=ppt/media/image7.png>
</file>

<file path=ppt/media/image70.png>
</file>

<file path=ppt/media/image71.png>
</file>

<file path=ppt/media/image73.png>
</file>

<file path=ppt/media/image74.png>
</file>

<file path=ppt/media/image76.png>
</file>

<file path=ppt/media/image77.png>
</file>

<file path=ppt/media/image78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056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92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088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0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98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56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61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22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16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61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43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ABCCA-34BE-436C-A722-1F3B9690DC8B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7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://www.researchgate.net/figure/Illustrating-the-first-5-steps-of-convolution-operation_fig5_337401161&amp;psig=AOvVaw3eaPphFyHa6vbj9zlAIdEz&amp;ust=1724567756555000&amp;source=images&amp;cd=vfe&amp;opi=89978449&amp;ved=0CBcQjhxqFwoTCMCM8tOBjYgDFQAAAAAdAAAAABAQ" TargetMode="External"/><Relationship Id="rId7" Type="http://schemas.openxmlformats.org/officeDocument/2006/relationships/image" Target="../media/image29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png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png"/><Relationship Id="rId4" Type="http://schemas.openxmlformats.org/officeDocument/2006/relationships/image" Target="../media/image47.png"/><Relationship Id="rId9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5" Type="http://schemas.openxmlformats.org/officeDocument/2006/relationships/image" Target="../media/image46.png"/><Relationship Id="rId4" Type="http://schemas.openxmlformats.org/officeDocument/2006/relationships/image" Target="../media/image6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7.png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7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CNN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065" y="1609859"/>
            <a:ext cx="9356216" cy="100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921" y="3967767"/>
            <a:ext cx="6330503" cy="248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97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66" y="1055843"/>
            <a:ext cx="11572103" cy="3942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66" y="145392"/>
            <a:ext cx="5280472" cy="569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08372" y="245252"/>
            <a:ext cx="2414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ACTIVATION FUNCTION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87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26" y="2320701"/>
            <a:ext cx="11851474" cy="429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05" y="224618"/>
            <a:ext cx="10869246" cy="2333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62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3" y="1622179"/>
            <a:ext cx="11728493" cy="4121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335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32" y="0"/>
            <a:ext cx="11063637" cy="3882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962" y="4147802"/>
            <a:ext cx="7267575" cy="2400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470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5906"/>
            <a:ext cx="11631952" cy="4892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548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Illustrating the first 5 steps of convolution operation | Download  Scientific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Illustrating the first 5 steps of convolution operation | Download  Scientific Diagram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8" descr="Illustrating the first 5 steps of convolution operation | Download  Scientific Diagram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6" name="Picture 10" descr="Illustrating the first 5 steps of convolution operation | Download  Scientific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142" y="0"/>
            <a:ext cx="5153130" cy="6777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47886" y="6129202"/>
            <a:ext cx="5048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Illustrating the first 5 steps of convolution operation</a:t>
            </a:r>
          </a:p>
        </p:txBody>
      </p:sp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2170"/>
            <a:ext cx="6781800" cy="197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769" y="217488"/>
            <a:ext cx="34671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" y="3103138"/>
            <a:ext cx="6040190" cy="1628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968562"/>
            <a:ext cx="6334125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0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64" y="222318"/>
            <a:ext cx="10133459" cy="4545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422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55" y="142473"/>
            <a:ext cx="6950723" cy="26007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21" y="2836303"/>
            <a:ext cx="5953125" cy="226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262130" y="5103253"/>
            <a:ext cx="9629104" cy="15696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/>
              <a:t>lets </a:t>
            </a:r>
            <a:r>
              <a:rPr lang="en-US" sz="2400" dirty="0"/>
              <a:t>consider the size of the image as 24 x 24 x 3</a:t>
            </a:r>
          </a:p>
          <a:p>
            <a:r>
              <a:rPr lang="en-US" sz="2400" dirty="0" smtClean="0"/>
              <a:t>kernel </a:t>
            </a:r>
            <a:r>
              <a:rPr lang="en-US" sz="2400" dirty="0"/>
              <a:t>size as 4 x 4 x 3</a:t>
            </a:r>
          </a:p>
          <a:p>
            <a:r>
              <a:rPr lang="en-US" sz="2400" dirty="0"/>
              <a:t>The size of the image after the convolution operation will be (21 x 21 x 1).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06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963" y="0"/>
            <a:ext cx="42634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40" y="333488"/>
            <a:ext cx="6647868" cy="1604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2" y="2360119"/>
            <a:ext cx="7170584" cy="307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781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20" y="861856"/>
            <a:ext cx="7353300" cy="168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20" y="2670824"/>
            <a:ext cx="8910100" cy="3883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769" y="217488"/>
            <a:ext cx="34671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687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41" y="549186"/>
            <a:ext cx="11307651" cy="4678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787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54" y="640991"/>
            <a:ext cx="8737041" cy="2630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399" y="69157"/>
            <a:ext cx="260985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615" y="2758427"/>
            <a:ext cx="4301523" cy="4099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22" y="3122288"/>
            <a:ext cx="5876322" cy="357425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248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959" y="910667"/>
            <a:ext cx="11504514" cy="163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037" y="122886"/>
            <a:ext cx="320992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329" y="2767012"/>
            <a:ext cx="8397831" cy="2889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921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35" y="489397"/>
            <a:ext cx="2988926" cy="3033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217" y="1223379"/>
            <a:ext cx="1462758" cy="1467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12" y="3590726"/>
            <a:ext cx="1924050" cy="390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492" y="2887866"/>
            <a:ext cx="1559483" cy="317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35" y="4771622"/>
            <a:ext cx="9376847" cy="431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28" y="127094"/>
            <a:ext cx="44291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963" y="3981252"/>
            <a:ext cx="4112481" cy="632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4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26" y="5775313"/>
            <a:ext cx="9365456" cy="413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5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27" y="5260964"/>
            <a:ext cx="9365456" cy="456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6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35" y="6254229"/>
            <a:ext cx="9365457" cy="4478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7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44" y="127094"/>
            <a:ext cx="54102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17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98867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755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548" y="-45720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025" y="4198511"/>
            <a:ext cx="3398987" cy="97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473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334" y="119667"/>
            <a:ext cx="6215666" cy="6215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76" y="119667"/>
            <a:ext cx="3336655" cy="3386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27" y="4195678"/>
            <a:ext cx="5743977" cy="525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217" y="1223379"/>
            <a:ext cx="1462758" cy="1467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11770"/>
            <a:ext cx="5976334" cy="132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464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044"/>
            <a:ext cx="3241675" cy="2427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796" y="249044"/>
            <a:ext cx="3568128" cy="244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924" y="249044"/>
            <a:ext cx="3669155" cy="2427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7251" y="2593720"/>
            <a:ext cx="3246487" cy="2254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738" y="2542204"/>
            <a:ext cx="2568262" cy="2311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48225"/>
            <a:ext cx="7419975" cy="2009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62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16" y="652009"/>
            <a:ext cx="12172265" cy="374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68272" y="128789"/>
            <a:ext cx="6618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Forward and Backward Propagation in CNN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717" y="4741840"/>
            <a:ext cx="3771900" cy="80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617" y="4632631"/>
            <a:ext cx="217170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85" y="4580243"/>
            <a:ext cx="1933575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083907" y="6322385"/>
            <a:ext cx="50969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https://www.youtube.com/watch?v=KCZ7MqqbHdU</a:t>
            </a:r>
          </a:p>
        </p:txBody>
      </p:sp>
    </p:spTree>
    <p:extLst>
      <p:ext uri="{BB962C8B-B14F-4D97-AF65-F5344CB8AC3E}">
        <p14:creationId xmlns:p14="http://schemas.microsoft.com/office/powerpoint/2010/main" val="32937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18" y="273178"/>
            <a:ext cx="11436439" cy="6425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56143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93" y="0"/>
            <a:ext cx="10846492" cy="6596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386366"/>
            <a:ext cx="1813702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Last Layer</a:t>
            </a:r>
          </a:p>
          <a:p>
            <a:r>
              <a:rPr lang="en-US" b="1" dirty="0" smtClean="0"/>
              <a:t>Of CNN(Fully</a:t>
            </a:r>
          </a:p>
          <a:p>
            <a:r>
              <a:rPr lang="en-US" b="1" dirty="0" smtClean="0"/>
              <a:t>Connected ) with</a:t>
            </a:r>
          </a:p>
          <a:p>
            <a:r>
              <a:rPr lang="en-US" b="1" dirty="0" err="1" smtClean="0"/>
              <a:t>Softmax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7" y="5905500"/>
            <a:ext cx="4724400" cy="952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842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81" y="198415"/>
            <a:ext cx="11452557" cy="5867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9993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581" y="445874"/>
            <a:ext cx="6740525" cy="325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016" y="3578983"/>
            <a:ext cx="6648047" cy="2640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244" y="31358"/>
            <a:ext cx="6599819" cy="5363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3836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05" y="505093"/>
            <a:ext cx="11174770" cy="6252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09871" y="64394"/>
            <a:ext cx="508043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Back propagation of </a:t>
            </a:r>
            <a:r>
              <a:rPr lang="en-US" sz="2400" b="1" dirty="0" err="1" smtClean="0">
                <a:solidFill>
                  <a:srgbClr val="FF0000"/>
                </a:solidFill>
              </a:rPr>
              <a:t>Maxpooling</a:t>
            </a:r>
            <a:r>
              <a:rPr lang="en-US" sz="2400" b="1" dirty="0" smtClean="0">
                <a:solidFill>
                  <a:srgbClr val="FF0000"/>
                </a:solidFill>
              </a:rPr>
              <a:t> Layer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398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10452" y="6051929"/>
            <a:ext cx="4437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https://guandi1995.github.io/Pooling-Layers/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29" y="1083504"/>
            <a:ext cx="10534917" cy="40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97176" y="218940"/>
            <a:ext cx="3175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ARCHITECTURE OF CNN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6599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77" y="243782"/>
            <a:ext cx="11955423" cy="1816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149" y="1874366"/>
            <a:ext cx="5851391" cy="4983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53" y="2060620"/>
            <a:ext cx="3143162" cy="719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386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60" y="102473"/>
            <a:ext cx="11324957" cy="5017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480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750" y="585988"/>
            <a:ext cx="8144076" cy="257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42" y="3801079"/>
            <a:ext cx="9588254" cy="2745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977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21" y="0"/>
            <a:ext cx="5592182" cy="344518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309" y="3538659"/>
            <a:ext cx="6189841" cy="3319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667" y="2643893"/>
            <a:ext cx="5280472" cy="569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438575" y="6254564"/>
            <a:ext cx="4327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Same weights and bias for all inputs in CNN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1841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53" y="121768"/>
            <a:ext cx="5504872" cy="30979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277" y="121768"/>
            <a:ext cx="5729222" cy="30979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53" y="3887661"/>
            <a:ext cx="5595025" cy="2722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277" y="3839503"/>
            <a:ext cx="5729222" cy="28184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258" y="3328982"/>
            <a:ext cx="3464550" cy="373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290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6533</TotalTime>
  <Words>88</Words>
  <Application>Microsoft Office PowerPoint</Application>
  <PresentationFormat>Custom</PresentationFormat>
  <Paragraphs>16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CNN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148</cp:revision>
  <dcterms:created xsi:type="dcterms:W3CDTF">2020-06-24T08:19:52Z</dcterms:created>
  <dcterms:modified xsi:type="dcterms:W3CDTF">2024-09-12T05:43:52Z</dcterms:modified>
</cp:coreProperties>
</file>

<file path=docProps/thumbnail.jpeg>
</file>